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5" d="100"/>
          <a:sy n="55" d="100"/>
        </p:scale>
        <p:origin x="-1302" y="-4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F4876-919A-4868-AF94-67997C81B7F5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02B4B-807B-43C4-B32D-23F03B6A8F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15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F4876-919A-4868-AF94-67997C81B7F5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02B4B-807B-43C4-B32D-23F03B6A8F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93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F4876-919A-4868-AF94-67997C81B7F5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02B4B-807B-43C4-B32D-23F03B6A8F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82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F4876-919A-4868-AF94-67997C81B7F5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02B4B-807B-43C4-B32D-23F03B6A8F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74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F4876-919A-4868-AF94-67997C81B7F5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02B4B-807B-43C4-B32D-23F03B6A8F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40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F4876-919A-4868-AF94-67997C81B7F5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02B4B-807B-43C4-B32D-23F03B6A8F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36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F4876-919A-4868-AF94-67997C81B7F5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02B4B-807B-43C4-B32D-23F03B6A8F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25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F4876-919A-4868-AF94-67997C81B7F5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02B4B-807B-43C4-B32D-23F03B6A8F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54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F4876-919A-4868-AF94-67997C81B7F5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02B4B-807B-43C4-B32D-23F03B6A8F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71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F4876-919A-4868-AF94-67997C81B7F5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02B4B-807B-43C4-B32D-23F03B6A8F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12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F4876-919A-4868-AF94-67997C81B7F5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02B4B-807B-43C4-B32D-23F03B6A8F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53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F4876-919A-4868-AF94-67997C81B7F5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02B4B-807B-43C4-B32D-23F03B6A8F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001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538085" y="-4347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122295" y="2632542"/>
            <a:ext cx="7337685" cy="1938992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6000" b="1" dirty="0">
                <a:solidFill>
                  <a:schemeClr val="accent1">
                    <a:lumMod val="50000"/>
                  </a:schemeClr>
                </a:solidFill>
              </a:rPr>
              <a:t>Лексикологія французької мови</a:t>
            </a:r>
            <a:endParaRPr lang="ru-RU" sz="6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29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8394"/>
            <a:ext cx="12192000" cy="688639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29391" y="1618938"/>
            <a:ext cx="10559322" cy="35394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ознайомити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студентів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теоретичними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основами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лексикології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лексикографії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розвивати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удосконалювати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навички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практичного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словникового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складу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французької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властивостей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усього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синонімічного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багатства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різноманітних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виразних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комунікативному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готувати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майбутніх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вчителів-мовників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лексичних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вмінь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навичок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школярів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16035" y="520511"/>
            <a:ext cx="95701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Мета </a:t>
            </a:r>
            <a:r>
              <a:rPr lang="ru-RU" sz="54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навчальної</a:t>
            </a:r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дисципліни</a:t>
            </a:r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7808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73" y="0"/>
            <a:ext cx="12138053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95619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французької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лексикології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є лексика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французької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усіма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особливостями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характеристиками.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1" t="-178" r="12559" b="6145"/>
          <a:stretch/>
        </p:blipFill>
        <p:spPr>
          <a:xfrm>
            <a:off x="838199" y="2338654"/>
            <a:ext cx="4211410" cy="29688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12574" t="-3455" r="11577"/>
          <a:stretch/>
        </p:blipFill>
        <p:spPr>
          <a:xfrm>
            <a:off x="5237611" y="1903750"/>
            <a:ext cx="5928186" cy="45475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61878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38053" cy="6858000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811226" y="554688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лексикології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таких  тем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аспекти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сучасної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лінгвістики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цілі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лексикології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сучасної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французької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слово та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морфемна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структура;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слова,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зміна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слова,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словотвір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запозичення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типи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запозичень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семантична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класифікація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слів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генетичний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історичний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словникового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фонду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сучасної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французької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сталі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сполучення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слів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фразеологічного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нефразеологічного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характеру.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/>
          <a:srcRect l="3879" t="10989" r="3006" b="5538"/>
          <a:stretch/>
        </p:blipFill>
        <p:spPr>
          <a:xfrm>
            <a:off x="1709640" y="2949315"/>
            <a:ext cx="8718771" cy="3601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8265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299" y="772198"/>
            <a:ext cx="4949564" cy="35021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8941" y="2309547"/>
            <a:ext cx="5454859" cy="3641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26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Програмні результати навчання: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Програмні результати навчання: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uk-UA" dirty="0">
                <a:latin typeface="Times New Roman" pitchFamily="18" charset="0"/>
                <a:cs typeface="Times New Roman" pitchFamily="18" charset="0"/>
              </a:rPr>
              <a:t>ПРН 2. Знання сучасних філологічних й дидактичних засад навчання іноземних мов і світової літератури та вміння творчо використовувати різні теорії й досвід (вітчизняний,  закордонний) у процесі вирішення професійних завдань.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uk-UA" dirty="0">
                <a:latin typeface="Times New Roman" pitchFamily="18" charset="0"/>
                <a:cs typeface="Times New Roman" pitchFamily="18" charset="0"/>
              </a:rPr>
              <a:t>ПРН 8. Уміння аналізувати, діагностувати та корегувати власну педагогічну діяльність з метою підвищення ефективності освітнього процесу.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uk-UA" dirty="0">
                <a:latin typeface="Times New Roman" pitchFamily="18" charset="0"/>
                <a:cs typeface="Times New Roman" pitchFamily="18" charset="0"/>
              </a:rPr>
              <a:t>ПРН 9. Знання мовних норм, соціокультурної ситуації розвитку української та іноземних мов, що вивчаються, особливості використання мовних одиниць у певному контексті, мовний дискурс художньої літератури й сучасності.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uk-UA" dirty="0">
                <a:latin typeface="Times New Roman" pitchFamily="18" charset="0"/>
                <a:cs typeface="Times New Roman" pitchFamily="18" charset="0"/>
              </a:rPr>
              <a:t>ПРН 13. Уміння працювати з теоретичними та науково-методичними джерелами (зокрема цифровими), видобувати, обробляти й систематизувати інформацію, використовувати її в освітньому процесі.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522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Контроль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Відповідно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специфіки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фахової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підготовки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перевага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надається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усному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, письмовому та тестовому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контролю.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Вид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контролю –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екзамен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747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169</Words>
  <Application>Microsoft Office PowerPoint</Application>
  <PresentationFormat>Произвольный</PresentationFormat>
  <Paragraphs>14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Програмні результати навчання:</vt:lpstr>
      <vt:lpstr>Контроль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Настенька</dc:creator>
  <cp:lastModifiedBy>HOME</cp:lastModifiedBy>
  <cp:revision>14</cp:revision>
  <dcterms:created xsi:type="dcterms:W3CDTF">2020-05-28T17:15:02Z</dcterms:created>
  <dcterms:modified xsi:type="dcterms:W3CDTF">2020-08-18T12:47:03Z</dcterms:modified>
</cp:coreProperties>
</file>